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2019/4/2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28525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76175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5235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335235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5028525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1676175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5028525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1676175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335235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525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76175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235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2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" y="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4" y="166195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2" y="3345696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9" y="5028525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502094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-7063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1681214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3356138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6" y="5028525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40" y="-937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40" y="1661952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23" y="3352350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79" y="5028525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-9372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1661952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335235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7" y="5028112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9" y="54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7" y="1674281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" y="335152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57" y="5028112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80" y="-238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44" y="1674572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3351524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5028112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17" y="-10538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31" y="1669012"/>
            <a:ext cx="1440000" cy="144000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97" y="3348562"/>
            <a:ext cx="1440000" cy="144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112"/>
            <a:ext cx="1440000" cy="144000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16" y="-10538"/>
            <a:ext cx="1440000" cy="144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16" y="1669012"/>
            <a:ext cx="1440000" cy="144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57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42365"/>
            <a:ext cx="1440000" cy="144000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38510"/>
            <a:ext cx="1440000" cy="144000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4" y="-9061"/>
            <a:ext cx="1440000" cy="144000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87084"/>
            <a:ext cx="1440000" cy="144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25" y="503305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16" y="-97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5" y="1687084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09" y="3342365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80" y="502094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1" y="-9061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65" y="1687084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80" y="3337206"/>
            <a:ext cx="1440000" cy="1440000"/>
          </a:xfrm>
          <a:prstGeom prst="rect">
            <a:avLst/>
          </a:prstGeom>
        </p:spPr>
      </p:pic>
      <p:cxnSp>
        <p:nvCxnSpPr>
          <p:cNvPr id="68" name="直線コネクタ 6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525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09" y="1687084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3720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2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8" y="502094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9" y="-906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9" y="167096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3" y="335098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5028525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259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166481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3356138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87084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48562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30307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26" y="5009593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9" y="0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9" y="1664819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19" y="33615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1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1664984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3339992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50294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32" y="-225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3348562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45" y="5029439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979" y="0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36" y="1672053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-12386"/>
            <a:ext cx="1440000" cy="144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5029439"/>
            <a:ext cx="1440000" cy="144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1664984"/>
            <a:ext cx="1440000" cy="144000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4" y="3349842"/>
            <a:ext cx="1440000" cy="1440000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-8274"/>
            <a:ext cx="1440000" cy="1440000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1664984"/>
            <a:ext cx="1440000" cy="1440000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3348562"/>
            <a:ext cx="1440000" cy="1440000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5" y="500672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0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312</Words>
  <Application>Microsoft Office PowerPoint</Application>
  <PresentationFormat>ユーザー設定</PresentationFormat>
  <Paragraphs>120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73</cp:revision>
  <dcterms:created xsi:type="dcterms:W3CDTF">2019-03-29T05:42:32Z</dcterms:created>
  <dcterms:modified xsi:type="dcterms:W3CDTF">2019-04-02T07:22:44Z</dcterms:modified>
</cp:coreProperties>
</file>